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2D909C-FAF2-4320-BA50-89672C24EE28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A212ED-3EAF-4D3E-8BE0-3BD8E30FD2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2941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  <p:sp>
        <p:nvSpPr>
          <p:cNvPr id="11268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9AC1165E-78CE-4B1E-873F-0B1D6DE0C0F4}" type="slidenum">
              <a:rPr lang="nb-NO" smtClean="0"/>
              <a:pPr eaLnBrk="1" hangingPunct="1"/>
              <a:t>1</a:t>
            </a:fld>
            <a:endParaRPr lang="nb-NO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94AA5-526B-4477-BF67-95B913F72A64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ABED3-C84C-4503-BD41-A4520F678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1120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94AA5-526B-4477-BF67-95B913F72A64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ABED3-C84C-4503-BD41-A4520F678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7135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94AA5-526B-4477-BF67-95B913F72A64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ABED3-C84C-4503-BD41-A4520F678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7870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94AA5-526B-4477-BF67-95B913F72A64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ABED3-C84C-4503-BD41-A4520F678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7241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94AA5-526B-4477-BF67-95B913F72A64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ABED3-C84C-4503-BD41-A4520F678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785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94AA5-526B-4477-BF67-95B913F72A64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ABED3-C84C-4503-BD41-A4520F678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982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94AA5-526B-4477-BF67-95B913F72A64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ABED3-C84C-4503-BD41-A4520F678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1051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94AA5-526B-4477-BF67-95B913F72A64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ABED3-C84C-4503-BD41-A4520F678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2358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94AA5-526B-4477-BF67-95B913F72A64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ABED3-C84C-4503-BD41-A4520F678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5229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94AA5-526B-4477-BF67-95B913F72A64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ABED3-C84C-4503-BD41-A4520F678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6895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94AA5-526B-4477-BF67-95B913F72A64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ABED3-C84C-4503-BD41-A4520F678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3722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94AA5-526B-4477-BF67-95B913F72A64}" type="datetimeFigureOut">
              <a:rPr lang="nl-NL" smtClean="0"/>
              <a:t>30-8-2012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ABED3-C84C-4503-BD41-A4520F6788F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4500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69" name="Group 25"/>
          <p:cNvGraphicFramePr>
            <a:graphicFrameLocks noGrp="1"/>
          </p:cNvGraphicFramePr>
          <p:nvPr/>
        </p:nvGraphicFramePr>
        <p:xfrm>
          <a:off x="179388" y="333375"/>
          <a:ext cx="8785225" cy="6273310"/>
        </p:xfrm>
        <a:graphic>
          <a:graphicData uri="http://schemas.openxmlformats.org/drawingml/2006/table">
            <a:tbl>
              <a:tblPr/>
              <a:tblGrid>
                <a:gridCol w="4392612"/>
                <a:gridCol w="4392613"/>
              </a:tblGrid>
              <a:tr h="169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sym typeface="Wingdings 3" pitchFamily="18" charset="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sym typeface="Wingdings 3" pitchFamily="18" charset="2"/>
                        </a:rPr>
                        <a:t>Wat doe ik om een omgeving voor begrijpend lezen in mijn klas te creëren?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sym typeface="Wingdings 3" pitchFamily="18" charset="2"/>
                      </a:endParaRPr>
                    </a:p>
                  </a:txBody>
                  <a:tcPr marL="91446" marR="9144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sym typeface="Wingdings 3" pitchFamily="18" charset="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sym typeface="Wingdings 3" pitchFamily="18" charset="2"/>
                        </a:rPr>
                        <a:t>Welke veranderingen zouden gemaakt kunnen/moeten worden (overeenkomstig onze lokale condities)?</a:t>
                      </a: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sym typeface="Wingdings 3" pitchFamily="18" charset="2"/>
                      </a:endParaRPr>
                    </a:p>
                  </a:txBody>
                  <a:tcPr marL="91446" marR="9144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57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E58DF10F-90B7-47C5-84D4-A3B925C9E95F}" type="slidenum">
              <a:rPr lang="nb-NO" smtClean="0"/>
              <a:pPr eaLnBrk="1" hangingPunct="1"/>
              <a:t>1</a:t>
            </a:fld>
            <a:endParaRPr lang="nb-NO" smtClean="0"/>
          </a:p>
        </p:txBody>
      </p:sp>
    </p:spTree>
    <p:extLst>
      <p:ext uri="{BB962C8B-B14F-4D97-AF65-F5344CB8AC3E}">
        <p14:creationId xmlns:p14="http://schemas.microsoft.com/office/powerpoint/2010/main" val="187503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29</Words>
  <Application>Microsoft Office PowerPoint</Application>
  <PresentationFormat>Diavoorstelling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Company>Expertisecentrum Nederlands B.V.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Cindy Teunissen</dc:creator>
  <cp:lastModifiedBy>Cindy Teunissen</cp:lastModifiedBy>
  <cp:revision>2</cp:revision>
  <dcterms:created xsi:type="dcterms:W3CDTF">2012-05-08T14:18:59Z</dcterms:created>
  <dcterms:modified xsi:type="dcterms:W3CDTF">2012-08-30T11:25:18Z</dcterms:modified>
</cp:coreProperties>
</file>